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2" r:id="rId3"/>
    <p:sldId id="285" r:id="rId4"/>
    <p:sldId id="280" r:id="rId5"/>
    <p:sldId id="263" r:id="rId6"/>
    <p:sldId id="264" r:id="rId7"/>
    <p:sldId id="265" r:id="rId8"/>
    <p:sldId id="281" r:id="rId9"/>
    <p:sldId id="282" r:id="rId10"/>
    <p:sldId id="283" r:id="rId11"/>
    <p:sldId id="258" r:id="rId12"/>
    <p:sldId id="259" r:id="rId13"/>
    <p:sldId id="260" r:id="rId14"/>
    <p:sldId id="284" r:id="rId15"/>
    <p:sldId id="267" r:id="rId16"/>
    <p:sldId id="266" r:id="rId17"/>
    <p:sldId id="268" r:id="rId18"/>
    <p:sldId id="269" r:id="rId19"/>
    <p:sldId id="271" r:id="rId20"/>
    <p:sldId id="289" r:id="rId21"/>
    <p:sldId id="270" r:id="rId22"/>
    <p:sldId id="272" r:id="rId23"/>
    <p:sldId id="273" r:id="rId24"/>
    <p:sldId id="274" r:id="rId25"/>
    <p:sldId id="275" r:id="rId26"/>
    <p:sldId id="278" r:id="rId27"/>
    <p:sldId id="279" r:id="rId28"/>
    <p:sldId id="291" r:id="rId29"/>
    <p:sldId id="277" r:id="rId30"/>
    <p:sldId id="287" r:id="rId31"/>
  </p:sldIdLst>
  <p:sldSz cx="9144000" cy="6858000" type="screen4x3"/>
  <p:notesSz cx="7016750" cy="93091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91" autoAdjust="0"/>
  </p:normalViewPr>
  <p:slideViewPr>
    <p:cSldViewPr>
      <p:cViewPr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r>
              <a:rPr lang="es-MX" smtClean="0"/>
              <a:t>Formato FO DEV 03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4534" y="0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DE592B81-1E4F-475E-90BB-A883DA83BE2D}" type="datetimeFigureOut">
              <a:rPr lang="es-MX" smtClean="0"/>
              <a:pPr/>
              <a:t>06/03/2017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r>
              <a:rPr lang="es-MX" smtClean="0"/>
              <a:t>Formato FO DEV 03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4534" y="8842029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9A4029E-E20F-4118-BE99-178D59B9DCA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407231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r>
              <a:rPr lang="es-MX" smtClean="0"/>
              <a:t>Formato FO DEV 03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4534" y="0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3129ADA2-C7A2-48A8-8DF5-533681BBFFDE}" type="datetimeFigureOut">
              <a:rPr lang="es-MX" smtClean="0"/>
              <a:pPr/>
              <a:t>06/03/2017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21823"/>
            <a:ext cx="5613400" cy="4189095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r>
              <a:rPr lang="es-MX" smtClean="0"/>
              <a:t>Formato FO DEV 03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4534" y="8842029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90C2263-A2D5-4505-9B51-00F79405B54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1522350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54550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Formato FO</a:t>
            </a:r>
            <a:r>
              <a:rPr lang="es-MX" baseline="0" dirty="0" smtClean="0"/>
              <a:t> DEV 03</a:t>
            </a:r>
          </a:p>
          <a:p>
            <a:endParaRPr lang="es-MX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6668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54550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2406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54550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1778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54550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2714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54550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2714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54550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8685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54550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0418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54550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7721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54550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57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54550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920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54550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92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54550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40031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54550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6133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54550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9461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54550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0759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54550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58335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54550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10605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54550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1079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54550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0645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54550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03121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54550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6130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54550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4003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54550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208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54550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202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54550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9738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54550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9738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54550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9738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54550" cy="34909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 FO DEV 03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973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FC66-7CB1-494F-AC30-39BBC03CF4C2}" type="datetime1">
              <a:rPr lang="es-MX" smtClean="0"/>
              <a:pPr/>
              <a:t>06/03/2017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00FA-34D3-46F4-83E4-DB02FC027E2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B70C-A49C-418D-B1C7-0255341AEA5C}" type="datetime1">
              <a:rPr lang="es-MX" smtClean="0"/>
              <a:pPr/>
              <a:t>06/03/2017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00FA-34D3-46F4-83E4-DB02FC027E2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E833-0037-4112-ACBF-66E98EA55227}" type="datetime1">
              <a:rPr lang="es-MX" smtClean="0"/>
              <a:pPr/>
              <a:t>06/03/2017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00FA-34D3-46F4-83E4-DB02FC027E2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46F3-60BD-46BE-AAD8-A7201ED0A1EF}" type="datetime1">
              <a:rPr lang="es-MX" smtClean="0"/>
              <a:pPr/>
              <a:t>06/03/2017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00FA-34D3-46F4-83E4-DB02FC027E2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DC1-BCFF-4E78-9606-4AF050613429}" type="datetime1">
              <a:rPr lang="es-MX" smtClean="0"/>
              <a:pPr/>
              <a:t>06/03/2017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00FA-34D3-46F4-83E4-DB02FC027E2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DA81-EA49-4C43-9614-1FAB87F3A6D0}" type="datetime1">
              <a:rPr lang="es-MX" smtClean="0"/>
              <a:pPr/>
              <a:t>06/03/2017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00FA-34D3-46F4-83E4-DB02FC027E2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B18A-D92F-4437-9314-65C2F4892848}" type="datetime1">
              <a:rPr lang="es-MX" smtClean="0"/>
              <a:pPr/>
              <a:t>06/03/2017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</a:t>
            </a: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00FA-34D3-46F4-83E4-DB02FC027E2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A6C2-E974-49E7-AB88-536AFAA4264B}" type="datetime1">
              <a:rPr lang="es-MX" smtClean="0"/>
              <a:pPr/>
              <a:t>06/03/2017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00FA-34D3-46F4-83E4-DB02FC027E2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3713B-E426-41CA-BD12-8A416F178D79}" type="datetime1">
              <a:rPr lang="es-MX" smtClean="0"/>
              <a:pPr/>
              <a:t>06/03/2017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00FA-34D3-46F4-83E4-DB02FC027E2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9110-F33E-4D06-8ECE-2BD2CD65C0E3}" type="datetime1">
              <a:rPr lang="es-MX" smtClean="0"/>
              <a:pPr/>
              <a:t>06/03/2017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00FA-34D3-46F4-83E4-DB02FC027E2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EC10-0F5C-4FC7-ACF6-8356C3CEBCF9}" type="datetime1">
              <a:rPr lang="es-MX" smtClean="0"/>
              <a:pPr/>
              <a:t>06/03/2017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Formato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00FA-34D3-46F4-83E4-DB02FC027E2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CA3E1-784D-4549-8EA4-4CAB18022DFC}" type="datetime1">
              <a:rPr lang="es-MX" smtClean="0"/>
              <a:pPr/>
              <a:t>06/03/2017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/>
              <a:t>Formato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A00FA-34D3-46F4-83E4-DB02FC027E2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27585" y="2689559"/>
            <a:ext cx="777441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800000"/>
                </a:solidFill>
              </a:rPr>
              <a:t>CONSEJO NACIONAL DEL DEPORTE DE LA EDUCACIÓN A.C.</a:t>
            </a:r>
          </a:p>
          <a:p>
            <a:pPr algn="ctr"/>
            <a:endParaRPr lang="es-MX" sz="4800" b="1" dirty="0">
              <a:solidFill>
                <a:srgbClr val="800000"/>
              </a:solidFill>
            </a:endParaRPr>
          </a:p>
          <a:p>
            <a:pPr algn="ctr"/>
            <a:r>
              <a:rPr lang="es-MX" sz="4400" b="1" i="1" dirty="0">
                <a:solidFill>
                  <a:srgbClr val="800000"/>
                </a:solidFill>
              </a:rPr>
              <a:t>MEMORIA TÉCNICA</a:t>
            </a:r>
          </a:p>
        </p:txBody>
      </p:sp>
      <p:pic>
        <p:nvPicPr>
          <p:cNvPr id="1027" name="Picture 3" descr="F:\fotos universiada 2008\3H8U1364.jpg"/>
          <p:cNvPicPr>
            <a:picLocks noChangeAspect="1" noChangeArrowheads="1"/>
          </p:cNvPicPr>
          <p:nvPr/>
        </p:nvPicPr>
        <p:blipFill>
          <a:blip r:embed="rId3" cstate="print"/>
          <a:srcRect b="8000"/>
          <a:stretch>
            <a:fillRect/>
          </a:stretch>
        </p:blipFill>
        <p:spPr bwMode="auto">
          <a:xfrm>
            <a:off x="10236630" y="1428737"/>
            <a:ext cx="2463369" cy="1428760"/>
          </a:xfrm>
          <a:prstGeom prst="rect">
            <a:avLst/>
          </a:prstGeom>
          <a:noFill/>
        </p:spPr>
      </p:pic>
      <p:pic>
        <p:nvPicPr>
          <p:cNvPr id="1028" name="Picture 4" descr="F:\fotos universiada 2008\3H8U2959.jpg"/>
          <p:cNvPicPr>
            <a:picLocks noChangeAspect="1" noChangeArrowheads="1"/>
          </p:cNvPicPr>
          <p:nvPr/>
        </p:nvPicPr>
        <p:blipFill>
          <a:blip r:embed="rId4" cstate="print"/>
          <a:srcRect b="33334"/>
          <a:stretch>
            <a:fillRect/>
          </a:stretch>
        </p:blipFill>
        <p:spPr bwMode="auto">
          <a:xfrm>
            <a:off x="10236629" y="0"/>
            <a:ext cx="2463371" cy="1428736"/>
          </a:xfrm>
          <a:prstGeom prst="rect">
            <a:avLst/>
          </a:prstGeom>
          <a:noFill/>
        </p:spPr>
      </p:pic>
      <p:pic>
        <p:nvPicPr>
          <p:cNvPr id="1029" name="Picture 5" descr="F:\fotos universiada 2008\3H8U3528.jpg"/>
          <p:cNvPicPr>
            <a:picLocks noChangeAspect="1" noChangeArrowheads="1"/>
          </p:cNvPicPr>
          <p:nvPr/>
        </p:nvPicPr>
        <p:blipFill>
          <a:blip r:embed="rId5"/>
          <a:srcRect l="32620" t="10097" r="6219" b="12493"/>
          <a:stretch>
            <a:fillRect/>
          </a:stretch>
        </p:blipFill>
        <p:spPr bwMode="auto">
          <a:xfrm>
            <a:off x="10236628" y="2839293"/>
            <a:ext cx="2463371" cy="1428760"/>
          </a:xfrm>
          <a:prstGeom prst="rect">
            <a:avLst/>
          </a:prstGeom>
          <a:noFill/>
        </p:spPr>
      </p:pic>
      <p:pic>
        <p:nvPicPr>
          <p:cNvPr id="1032" name="Picture 8" descr="F:\fotos universiada 2008\3H8U12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36629" y="4286257"/>
            <a:ext cx="2463371" cy="1438880"/>
          </a:xfrm>
          <a:prstGeom prst="rect">
            <a:avLst/>
          </a:prstGeom>
          <a:noFill/>
        </p:spPr>
      </p:pic>
      <p:pic>
        <p:nvPicPr>
          <p:cNvPr id="1033" name="Picture 9" descr="F:\fotos universiada 2008\fotosuni\foto52.jpg"/>
          <p:cNvPicPr>
            <a:picLocks noChangeAspect="1" noChangeArrowheads="1"/>
          </p:cNvPicPr>
          <p:nvPr/>
        </p:nvPicPr>
        <p:blipFill>
          <a:blip r:embed="rId7" cstate="print"/>
          <a:srcRect l="18182" t="12836" b="14427"/>
          <a:stretch>
            <a:fillRect/>
          </a:stretch>
        </p:blipFill>
        <p:spPr bwMode="auto">
          <a:xfrm>
            <a:off x="10236629" y="5643579"/>
            <a:ext cx="2463371" cy="1214422"/>
          </a:xfrm>
          <a:prstGeom prst="rect">
            <a:avLst/>
          </a:prstGeom>
          <a:noFill/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793069"/>
              </p:ext>
            </p:extLst>
          </p:nvPr>
        </p:nvGraphicFramePr>
        <p:xfrm>
          <a:off x="467544" y="908720"/>
          <a:ext cx="8318971" cy="1516380"/>
        </p:xfrm>
        <a:graphic>
          <a:graphicData uri="http://schemas.openxmlformats.org/drawingml/2006/table">
            <a:tbl>
              <a:tblPr/>
              <a:tblGrid>
                <a:gridCol w="4719315"/>
                <a:gridCol w="1799828"/>
                <a:gridCol w="1799828"/>
              </a:tblGrid>
              <a:tr h="74295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100" b="1" dirty="0">
                          <a:solidFill>
                            <a:srgbClr val="800000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PROCEDIMIENTO PARA  </a:t>
                      </a:r>
                      <a:r>
                        <a:rPr lang="es-MX" sz="1100" b="1" dirty="0" smtClean="0">
                          <a:solidFill>
                            <a:srgbClr val="800000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CLASIFICACIÓN </a:t>
                      </a:r>
                      <a:r>
                        <a:rPr lang="es-MX" sz="1100" b="1" dirty="0">
                          <a:solidFill>
                            <a:srgbClr val="800000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 LA UNIVERSIADA NACIONAL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23" marR="79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0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CLAVE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000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FO-DEV-03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23" marR="79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0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FECHA EMISIÓN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3 de Noviembre del 2008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23" marR="79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0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N° REV.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00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04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23" marR="79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0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ÁREA EMISORA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DENI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23" marR="79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63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s-MX" sz="1000" b="1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ACTUALIZACIÓN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1-Agosto-2012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23" marR="79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23" marR="79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\\Respaldo\logos y fomatos\LOGOS CONDDE\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918"/>
            <a:ext cx="2051050" cy="6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904000" y="0"/>
            <a:ext cx="3240000" cy="57600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</a:rPr>
              <a:t>HOTELES SEDE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8799" y="0"/>
            <a:ext cx="2921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33" dirty="0"/>
              <a:t>Formato FO DEV 03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923595" y="2132856"/>
            <a:ext cx="68167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/>
              <a:t>HOTELES SEDE </a:t>
            </a:r>
          </a:p>
          <a:p>
            <a:pPr algn="ctr"/>
            <a:r>
              <a:rPr lang="es-MX" sz="4400" b="1" dirty="0" smtClean="0"/>
              <a:t> </a:t>
            </a:r>
          </a:p>
          <a:p>
            <a:pPr algn="ctr"/>
            <a:r>
              <a:rPr lang="es-MX" sz="4400" b="1" dirty="0" smtClean="0"/>
              <a:t> (Nombre, dirección,</a:t>
            </a:r>
          </a:p>
          <a:p>
            <a:pPr algn="ctr"/>
            <a:r>
              <a:rPr lang="es-MX" sz="4400" b="1" dirty="0" smtClean="0"/>
              <a:t> fotografía)</a:t>
            </a:r>
            <a:endParaRPr lang="es-MX" sz="4400" b="1" dirty="0"/>
          </a:p>
        </p:txBody>
      </p:sp>
    </p:spTree>
    <p:extLst>
      <p:ext uri="{BB962C8B-B14F-4D97-AF65-F5344CB8AC3E}">
        <p14:creationId xmlns:p14="http://schemas.microsoft.com/office/powerpoint/2010/main" val="28161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900374" y="0"/>
            <a:ext cx="3240000" cy="57600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AJEDREZ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80971" y="2115867"/>
            <a:ext cx="83820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/>
              <a:t>PORTADA POR </a:t>
            </a:r>
            <a:r>
              <a:rPr lang="es-MX" sz="4400" b="1" dirty="0" smtClean="0"/>
              <a:t>DEPORTE</a:t>
            </a:r>
          </a:p>
          <a:p>
            <a:pPr algn="ctr"/>
            <a:endParaRPr lang="es-MX" sz="4400" b="1" dirty="0"/>
          </a:p>
          <a:p>
            <a:pPr algn="ctr"/>
            <a:r>
              <a:rPr lang="es-MX" sz="4400" b="1" dirty="0" smtClean="0"/>
              <a:t> </a:t>
            </a:r>
            <a:r>
              <a:rPr lang="es-MX" sz="4400" b="1" dirty="0"/>
              <a:t>(Ajedrez, atletismo, baloncesto, etc.)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799" y="0"/>
            <a:ext cx="2921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33" dirty="0"/>
              <a:t>Formato FO DEV 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904000" y="0"/>
            <a:ext cx="3240000" cy="57600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JUNTA PREVIA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0" y="1700808"/>
            <a:ext cx="91252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/>
              <a:t>MINUTA DE LA JUNTA PREVIA </a:t>
            </a:r>
            <a:endParaRPr lang="es-MX" sz="4400" b="1" dirty="0" smtClean="0"/>
          </a:p>
          <a:p>
            <a:pPr algn="ctr"/>
            <a:endParaRPr lang="es-MX" sz="4400" b="1" dirty="0" smtClean="0"/>
          </a:p>
          <a:p>
            <a:pPr algn="ctr"/>
            <a:r>
              <a:rPr lang="es-MX" sz="4400" b="1" dirty="0" smtClean="0"/>
              <a:t> - Firmada por los asistentes </a:t>
            </a:r>
          </a:p>
          <a:p>
            <a:pPr algn="ctr"/>
            <a:r>
              <a:rPr lang="es-MX" sz="4400" b="1" dirty="0" smtClean="0"/>
              <a:t>  -Cartas de acreditación otorgada       por la IES que representan</a:t>
            </a:r>
            <a:endParaRPr lang="es-MX" sz="4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8799" y="0"/>
            <a:ext cx="2921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33" dirty="0"/>
              <a:t>Formato FO DEV 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80971" y="2071678"/>
            <a:ext cx="83820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/>
              <a:t>LISTADO DE INSTITUCIONES PARTICIPANTES </a:t>
            </a:r>
            <a:endParaRPr lang="es-MX" sz="4400" b="1" dirty="0" smtClean="0"/>
          </a:p>
          <a:p>
            <a:pPr algn="ctr"/>
            <a:r>
              <a:rPr lang="es-MX" sz="4400" b="1" dirty="0" smtClean="0"/>
              <a:t> </a:t>
            </a:r>
            <a:endParaRPr lang="es-MX" sz="4400" b="1" dirty="0"/>
          </a:p>
          <a:p>
            <a:pPr algn="ctr"/>
            <a:r>
              <a:rPr lang="es-MX" sz="4400" b="1" dirty="0"/>
              <a:t>(Por disciplina)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904000" y="0"/>
            <a:ext cx="3240000" cy="57600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</a:rPr>
              <a:t>LISTADO IES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799" y="0"/>
            <a:ext cx="2921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33" dirty="0"/>
              <a:t>Formato FO DEV 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80971" y="1700808"/>
            <a:ext cx="83820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/>
              <a:t>LISTADO DE </a:t>
            </a:r>
            <a:r>
              <a:rPr lang="es-MX" sz="4400" b="1" dirty="0" smtClean="0"/>
              <a:t>DEPORTISTAS PARTICIPANTES  </a:t>
            </a:r>
          </a:p>
          <a:p>
            <a:pPr algn="ctr"/>
            <a:endParaRPr lang="es-MX" sz="4400" b="1" dirty="0" smtClean="0"/>
          </a:p>
          <a:p>
            <a:pPr algn="ctr"/>
            <a:r>
              <a:rPr lang="es-MX" sz="4400" b="1" dirty="0" smtClean="0"/>
              <a:t>(Por disciplina, institución, rama y región)</a:t>
            </a:r>
            <a:endParaRPr lang="es-MX" sz="4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904000" y="1"/>
            <a:ext cx="3240000" cy="57600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</a:rPr>
              <a:t>LISTADO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799" y="0"/>
            <a:ext cx="2921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33" dirty="0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33131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80971" y="1772816"/>
            <a:ext cx="83820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/>
              <a:t>CÉDULAS </a:t>
            </a:r>
            <a:r>
              <a:rPr lang="es-MX" sz="4400" b="1" dirty="0"/>
              <a:t>DE </a:t>
            </a:r>
            <a:r>
              <a:rPr lang="es-MX" sz="4400" b="1" dirty="0" smtClean="0"/>
              <a:t>INSCRIPCIÓN</a:t>
            </a:r>
          </a:p>
          <a:p>
            <a:pPr algn="ctr"/>
            <a:endParaRPr lang="es-MX" sz="4400" b="1" dirty="0" smtClean="0"/>
          </a:p>
          <a:p>
            <a:pPr algn="ctr"/>
            <a:r>
              <a:rPr lang="es-MX" sz="4400" b="1" dirty="0" smtClean="0"/>
              <a:t>(Firmadas y selladas por el Delegado Estatal y Coordinador General de la Región)</a:t>
            </a:r>
            <a:endParaRPr lang="es-MX" sz="4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904000" y="0"/>
            <a:ext cx="3240000" cy="57600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</a:rPr>
              <a:t>CÉDULAS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799" y="-27384"/>
            <a:ext cx="2921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33" dirty="0"/>
              <a:t>Formato FO DEV 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80971" y="2492896"/>
            <a:ext cx="83820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/>
              <a:t>PROGRAMA DE COMPETENCIA </a:t>
            </a:r>
            <a:endParaRPr lang="es-MX" sz="4400" b="1" dirty="0" smtClean="0"/>
          </a:p>
          <a:p>
            <a:pPr algn="ctr"/>
            <a:r>
              <a:rPr lang="es-MX" sz="4400" b="1" dirty="0" smtClean="0"/>
              <a:t>Y/O </a:t>
            </a:r>
            <a:r>
              <a:rPr lang="es-MX" sz="4400" b="1" dirty="0"/>
              <a:t>ROLES DE </a:t>
            </a:r>
            <a:r>
              <a:rPr lang="es-MX" sz="4400" b="1" dirty="0" smtClean="0"/>
              <a:t>JUEGOS</a:t>
            </a:r>
            <a:endParaRPr lang="es-MX" sz="4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904000" y="-1"/>
            <a:ext cx="3240000" cy="584775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</a:rPr>
              <a:t>PROGRAMA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-3555999" y="0"/>
            <a:ext cx="2921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33" dirty="0"/>
              <a:t>Formato FO DEV 03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8799" y="0"/>
            <a:ext cx="2921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33" dirty="0"/>
              <a:t>Formato FO DEV 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09571" y="1052736"/>
            <a:ext cx="83820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4400" b="1" dirty="0" smtClean="0"/>
          </a:p>
          <a:p>
            <a:pPr algn="ctr"/>
            <a:endParaRPr lang="es-MX" sz="4400" b="1" dirty="0"/>
          </a:p>
          <a:p>
            <a:pPr algn="ctr"/>
            <a:r>
              <a:rPr lang="es-MX" sz="4400" b="1" dirty="0" smtClean="0"/>
              <a:t>CUADROS </a:t>
            </a:r>
            <a:r>
              <a:rPr lang="es-MX" sz="4400" b="1" dirty="0"/>
              <a:t>DE </a:t>
            </a:r>
            <a:r>
              <a:rPr lang="es-MX" sz="4400" b="1" dirty="0" smtClean="0"/>
              <a:t>CONCENTRACIÓN</a:t>
            </a:r>
          </a:p>
          <a:p>
            <a:pPr algn="ctr"/>
            <a:endParaRPr lang="es-MX" sz="4400" b="1" dirty="0" smtClean="0"/>
          </a:p>
          <a:p>
            <a:pPr algn="ctr"/>
            <a:r>
              <a:rPr lang="es-MX" sz="4400" b="1" dirty="0" smtClean="0"/>
              <a:t>(Resultados)</a:t>
            </a:r>
            <a:endParaRPr lang="es-MX" sz="4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636256" y="5066"/>
            <a:ext cx="5507744" cy="584775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CUADROS DE CONCENTRACIÓN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-3555999" y="0"/>
            <a:ext cx="2921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33" dirty="0"/>
              <a:t>Formato FO DEV 03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8799" y="-27384"/>
            <a:ext cx="2921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33" dirty="0"/>
              <a:t>Formato FO DEV 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904000" y="0"/>
            <a:ext cx="3240000" cy="57600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GRAFICAS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8799" y="0"/>
            <a:ext cx="2921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33" dirty="0"/>
              <a:t>Formato FO DEV 03</a:t>
            </a:r>
          </a:p>
        </p:txBody>
      </p:sp>
      <p:pic>
        <p:nvPicPr>
          <p:cNvPr id="1026" name="Picture 2" descr="C:\Users\COORTEC\Pictures\graf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2" y="1896852"/>
            <a:ext cx="8915726" cy="300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80968" y="2132856"/>
            <a:ext cx="83820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/>
              <a:t>CLASIFICACIÓN </a:t>
            </a:r>
            <a:r>
              <a:rPr lang="es-MX" sz="4400" b="1" dirty="0" smtClean="0"/>
              <a:t>FINAL</a:t>
            </a:r>
          </a:p>
          <a:p>
            <a:pPr algn="ctr"/>
            <a:r>
              <a:rPr lang="es-MX" sz="4400" b="1" dirty="0" smtClean="0"/>
              <a:t>POR DISCIPLINA</a:t>
            </a:r>
          </a:p>
          <a:p>
            <a:pPr algn="ctr"/>
            <a:endParaRPr lang="es-MX" sz="4400" b="1" dirty="0"/>
          </a:p>
          <a:p>
            <a:pPr algn="ctr"/>
            <a:r>
              <a:rPr lang="es-MX" sz="4400" b="1" dirty="0" smtClean="0"/>
              <a:t>(Todos los participantes)</a:t>
            </a:r>
            <a:endParaRPr lang="es-MX" sz="4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904000" y="0"/>
            <a:ext cx="3240000" cy="57600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CLASIFICACIÓN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799" y="0"/>
            <a:ext cx="2921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33" dirty="0"/>
              <a:t>Formato FO DEV 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897639" y="0"/>
            <a:ext cx="3240000" cy="57600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</a:rPr>
              <a:t>PORTADA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8799" y="0"/>
            <a:ext cx="2921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33" dirty="0"/>
              <a:t>Formato FO DEV 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8701" y="2492896"/>
            <a:ext cx="83820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/>
              <a:t>CLASIFICADOS </a:t>
            </a:r>
          </a:p>
          <a:p>
            <a:pPr algn="ctr"/>
            <a:r>
              <a:rPr lang="es-MX" sz="4400" b="1" dirty="0" smtClean="0"/>
              <a:t>A UNIVERSIADA NACIONAL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904000" y="0"/>
            <a:ext cx="3240000" cy="584775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</a:rPr>
              <a:t>CLASIFICADOS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799" y="0"/>
            <a:ext cx="2921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33" dirty="0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10110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9512" y="2071678"/>
            <a:ext cx="87849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/>
              <a:t>MEDALLERO POR DISCIPLINA</a:t>
            </a:r>
          </a:p>
          <a:p>
            <a:pPr algn="ctr"/>
            <a:r>
              <a:rPr lang="es-MX" sz="4400" b="1" dirty="0" smtClean="0"/>
              <a:t> </a:t>
            </a:r>
          </a:p>
          <a:p>
            <a:pPr algn="ctr"/>
            <a:r>
              <a:rPr lang="es-MX" sz="4400" b="1" dirty="0" smtClean="0"/>
              <a:t>(Lugar obtenido, nombre de Institución</a:t>
            </a:r>
            <a:r>
              <a:rPr lang="es-MX" sz="4400" b="1" dirty="0"/>
              <a:t>, </a:t>
            </a:r>
            <a:r>
              <a:rPr lang="es-MX" sz="4400" b="1" dirty="0" smtClean="0"/>
              <a:t>estado, región, medallas)</a:t>
            </a:r>
            <a:endParaRPr lang="es-MX" sz="4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904000" y="0"/>
            <a:ext cx="3240000" cy="57600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MEDALLERO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799" y="0"/>
            <a:ext cx="2921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33" dirty="0"/>
              <a:t>Formato FO DEV 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80971" y="2138515"/>
            <a:ext cx="83820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/>
              <a:t>PUNTUACIÓN POR DISCIPLINA</a:t>
            </a:r>
          </a:p>
          <a:p>
            <a:pPr algn="ctr"/>
            <a:endParaRPr lang="es-MX" sz="4400" b="1" dirty="0" smtClean="0"/>
          </a:p>
          <a:p>
            <a:pPr algn="ctr"/>
            <a:r>
              <a:rPr lang="es-MX" sz="4400" b="1" dirty="0" smtClean="0"/>
              <a:t>Individual y por Equipos</a:t>
            </a:r>
          </a:p>
          <a:p>
            <a:pPr algn="ctr"/>
            <a:r>
              <a:rPr lang="es-MX" sz="4400" b="1" dirty="0" smtClean="0"/>
              <a:t> </a:t>
            </a:r>
            <a:r>
              <a:rPr lang="es-MX" sz="4400" b="1" dirty="0"/>
              <a:t>(</a:t>
            </a:r>
            <a:r>
              <a:rPr lang="es-MX" sz="4400" b="1" dirty="0" smtClean="0"/>
              <a:t>Ajedrez, Atletismo, etc.)</a:t>
            </a:r>
            <a:endParaRPr lang="es-MX" sz="4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904000" y="0"/>
            <a:ext cx="3240000" cy="57600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PUNTUACIÓN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799" y="0"/>
            <a:ext cx="2921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33" dirty="0"/>
              <a:t>Formato FO DEV 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39904" y="5066"/>
            <a:ext cx="4104096" cy="584775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HOJAS DE ANOTACIÓN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8799" y="0"/>
            <a:ext cx="2921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33" dirty="0"/>
              <a:t>Formato FO DEV 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903465" y="-3673"/>
            <a:ext cx="3240000" cy="57600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</a:rPr>
              <a:t>FOTOGRAFÍAS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8799" y="0"/>
            <a:ext cx="2921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33" dirty="0"/>
              <a:t>Formato FO DEV 03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39552" y="2318347"/>
            <a:ext cx="82569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/>
              <a:t>FOTOGRAFÍAS </a:t>
            </a:r>
          </a:p>
          <a:p>
            <a:pPr algn="ctr"/>
            <a:r>
              <a:rPr lang="es-MX" sz="4400" b="1" dirty="0" smtClean="0"/>
              <a:t>POR </a:t>
            </a:r>
          </a:p>
          <a:p>
            <a:pPr algn="ctr"/>
            <a:r>
              <a:rPr lang="es-MX" sz="4400" b="1" dirty="0" smtClean="0"/>
              <a:t>DISCIPLINA</a:t>
            </a:r>
            <a:endParaRPr lang="es-MX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73300" y="2636912"/>
            <a:ext cx="83820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/>
              <a:t>LISTADO DE INSTITUCIONES PARTICIPANTES EN EL EVENTO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637566" y="0"/>
            <a:ext cx="5506434" cy="584775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INSTITUCIONES PARTICIPANTES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799" y="0"/>
            <a:ext cx="2921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33" dirty="0"/>
              <a:t>Formato FO DEV 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80971" y="2486506"/>
            <a:ext cx="8382059" cy="173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330" b="1" dirty="0"/>
              <a:t>TABLA DE </a:t>
            </a:r>
            <a:r>
              <a:rPr lang="es-MX" sz="5330" b="1" dirty="0" smtClean="0"/>
              <a:t>PUNTUACIÓN</a:t>
            </a:r>
          </a:p>
          <a:p>
            <a:pPr algn="ctr"/>
            <a:r>
              <a:rPr lang="es-MX" sz="5330" b="1" dirty="0" smtClean="0"/>
              <a:t>GENERAL</a:t>
            </a:r>
            <a:endParaRPr lang="es-MX" sz="533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4698969" y="0"/>
            <a:ext cx="4445031" cy="57600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TABLA DE PUNTUACIÓN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799" y="0"/>
            <a:ext cx="2921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33" dirty="0"/>
              <a:t>Formato FO DEV 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80971" y="2487408"/>
            <a:ext cx="8382059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333" b="1" dirty="0" smtClean="0"/>
              <a:t>MEDALLERO</a:t>
            </a:r>
          </a:p>
          <a:p>
            <a:pPr algn="ctr"/>
            <a:r>
              <a:rPr lang="es-MX" sz="5333" b="1" dirty="0" smtClean="0"/>
              <a:t>GENERAL</a:t>
            </a:r>
            <a:endParaRPr lang="es-MX" sz="5333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904000" y="5066"/>
            <a:ext cx="3240000" cy="57600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MEDALLERO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799" y="0"/>
            <a:ext cx="2921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33" dirty="0"/>
              <a:t>Formato FO DEV 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80113" y="572327"/>
            <a:ext cx="838205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733" b="1" dirty="0"/>
              <a:t>CONCENTRADO TOTAL DE PARTICIPANTES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908758" y="-3673"/>
            <a:ext cx="3240000" cy="57600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CONCENTRADO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799" y="0"/>
            <a:ext cx="2921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33" dirty="0"/>
              <a:t>Formato FO DEV 03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508408"/>
              </p:ext>
            </p:extLst>
          </p:nvPr>
        </p:nvGraphicFramePr>
        <p:xfrm>
          <a:off x="179523" y="1340772"/>
          <a:ext cx="8784954" cy="4968548"/>
        </p:xfrm>
        <a:graphic>
          <a:graphicData uri="http://schemas.openxmlformats.org/drawingml/2006/table">
            <a:tbl>
              <a:tblPr/>
              <a:tblGrid>
                <a:gridCol w="305912"/>
                <a:gridCol w="1296799"/>
                <a:gridCol w="266009"/>
                <a:gridCol w="266009"/>
                <a:gridCol w="266009"/>
                <a:gridCol w="266009"/>
                <a:gridCol w="266009"/>
                <a:gridCol w="266009"/>
                <a:gridCol w="266009"/>
                <a:gridCol w="266009"/>
                <a:gridCol w="266009"/>
                <a:gridCol w="266009"/>
                <a:gridCol w="266009"/>
                <a:gridCol w="266009"/>
                <a:gridCol w="266009"/>
                <a:gridCol w="266009"/>
                <a:gridCol w="266009"/>
                <a:gridCol w="266009"/>
                <a:gridCol w="266009"/>
                <a:gridCol w="266009"/>
                <a:gridCol w="266009"/>
                <a:gridCol w="266009"/>
                <a:gridCol w="266009"/>
                <a:gridCol w="266009"/>
                <a:gridCol w="266009"/>
                <a:gridCol w="266009"/>
                <a:gridCol w="266009"/>
                <a:gridCol w="266009"/>
                <a:gridCol w="266009"/>
              </a:tblGrid>
              <a:tr h="231653">
                <a:tc gridSpan="29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CONCENTRADO TOTAL DE PARTICIPANTES</a:t>
                      </a:r>
                    </a:p>
                  </a:txBody>
                  <a:tcPr marL="6228" marR="6228" marT="6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6774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DISCIPLINA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REGIÓN I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REGIÓN II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REGIÓN III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REGIÓN IV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REGIÓN V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REGIÓN VI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REGIÓN VII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REGIÓN VIII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5738"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677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AJEDREZ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7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ATLETISMO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7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BÁSQUETBOL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7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BÉISBOL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7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BOXEO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7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ESGRIMA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7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FÚTBOL ASOCIACIÓN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7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FÚTBOL BARDAS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7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GIMNASIA AERÓBICA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7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HANDBALL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7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JUDO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7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KARATE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7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LEV. DE PESAS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7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LUCHA UNIVERSITARIA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7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SÓFTBOL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7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TAEKWONDO 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7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TENIS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7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TENIS DE MESA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7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TIRO CON ARCO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7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TRIATLÓN 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7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VOLEIBOL SALA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738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228" marR="6228" marT="62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VOLEIBOL PLAYA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228" marR="6228" marT="62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MÉDICOS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67748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DELEGADOS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PARTICIPANTES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228" marR="6228" marT="62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96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80971" y="2204864"/>
            <a:ext cx="8382059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333" b="1" dirty="0"/>
              <a:t>NOTAS QUE SE </a:t>
            </a:r>
            <a:r>
              <a:rPr lang="es-MX" sz="5333" b="1" dirty="0" smtClean="0"/>
              <a:t>PUBLIQUEN </a:t>
            </a:r>
            <a:r>
              <a:rPr lang="es-MX" sz="5333" b="1" dirty="0"/>
              <a:t>ACERCA DEL EVENTO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904000" y="0"/>
            <a:ext cx="3240000" cy="57600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</a:rPr>
              <a:t>PRENSA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799" y="0"/>
            <a:ext cx="2921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33" dirty="0"/>
              <a:t>Formato FO DEV 03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191162"/>
              </p:ext>
            </p:extLst>
          </p:nvPr>
        </p:nvGraphicFramePr>
        <p:xfrm>
          <a:off x="107504" y="6165304"/>
          <a:ext cx="8928992" cy="45720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975723"/>
                <a:gridCol w="3107124"/>
                <a:gridCol w="2846145"/>
              </a:tblGrid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Elaboró</a:t>
                      </a:r>
                      <a:r>
                        <a:rPr lang="es-MX" sz="1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Departamento Técnico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920" marR="121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Revisó </a:t>
                      </a:r>
                      <a:r>
                        <a:rPr lang="es-MX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M.A. Marisol</a:t>
                      </a:r>
                      <a:r>
                        <a:rPr lang="es-MX" sz="1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Pedraza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920" marR="121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Autorizó  </a:t>
                      </a:r>
                      <a:r>
                        <a:rPr lang="es-MX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Dr.</a:t>
                      </a:r>
                      <a:r>
                        <a:rPr lang="es-MX" sz="1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Manuel Alan Merodio Reza 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1920" marR="121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904000" y="1"/>
            <a:ext cx="3240000" cy="57600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ÍNDICE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8799" y="0"/>
            <a:ext cx="2921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33" dirty="0"/>
              <a:t>Formato FO DEV 03</a:t>
            </a:r>
          </a:p>
        </p:txBody>
      </p:sp>
    </p:spTree>
    <p:extLst>
      <p:ext uri="{BB962C8B-B14F-4D97-AF65-F5344CB8AC3E}">
        <p14:creationId xmlns:p14="http://schemas.microsoft.com/office/powerpoint/2010/main" val="5974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b="1" dirty="0" smtClean="0"/>
              <a:t>La Memoria Técnica deberá ser entregada en Físico (engargolada) y en Digital</a:t>
            </a:r>
          </a:p>
          <a:p>
            <a:pPr marL="0" indent="0" algn="ctr">
              <a:buNone/>
            </a:pPr>
            <a:endParaRPr lang="es-MX" b="1" dirty="0"/>
          </a:p>
          <a:p>
            <a:pPr marL="0" indent="0" algn="ctr">
              <a:buNone/>
            </a:pPr>
            <a:r>
              <a:rPr lang="es-MX" b="1" dirty="0" smtClean="0"/>
              <a:t>Deberá incluir </a:t>
            </a:r>
            <a:r>
              <a:rPr lang="es-MX" b="1" dirty="0"/>
              <a:t>M</a:t>
            </a:r>
            <a:r>
              <a:rPr lang="es-MX" b="1" dirty="0" smtClean="0"/>
              <a:t>emoria Fotográfica Digital de todo el Evento</a:t>
            </a:r>
          </a:p>
          <a:p>
            <a:pPr marL="0" indent="0" algn="ctr">
              <a:buNone/>
            </a:pPr>
            <a:r>
              <a:rPr lang="es-MX" b="1" dirty="0" smtClean="0"/>
              <a:t>(CD o USB)</a:t>
            </a:r>
            <a:endParaRPr lang="es-MX" b="1" dirty="0"/>
          </a:p>
        </p:txBody>
      </p:sp>
      <p:pic>
        <p:nvPicPr>
          <p:cNvPr id="5" name="Picture 2" descr="\\Respaldo\logos y fomatos\LOGOS CONDDE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019"/>
            <a:ext cx="2960516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89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904000" y="0"/>
            <a:ext cx="3240000" cy="57600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</a:rPr>
              <a:t>BIENVENIDA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8799" y="0"/>
            <a:ext cx="2921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33" dirty="0"/>
              <a:t>Formato FO DEV 03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109125" y="2397634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/>
              <a:t>MENSAJE DEL RECTOR Y/O DIRECTOR</a:t>
            </a:r>
            <a:endParaRPr lang="es-MX" sz="4400" b="1" dirty="0"/>
          </a:p>
        </p:txBody>
      </p:sp>
    </p:spTree>
    <p:extLst>
      <p:ext uri="{BB962C8B-B14F-4D97-AF65-F5344CB8AC3E}">
        <p14:creationId xmlns:p14="http://schemas.microsoft.com/office/powerpoint/2010/main" val="343400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904000" y="0"/>
            <a:ext cx="3240000" cy="57600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CONVOCATORIA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8799" y="0"/>
            <a:ext cx="2921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33" dirty="0"/>
              <a:t>Formato FO DEV 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904000" y="0"/>
            <a:ext cx="3240000" cy="57600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CRONOGRAMA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-36511" y="0"/>
            <a:ext cx="2921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33" dirty="0" smtClean="0"/>
              <a:t>  Formato </a:t>
            </a:r>
            <a:r>
              <a:rPr lang="es-MX" sz="1333" dirty="0"/>
              <a:t>FO DEV 03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523706" y="2503849"/>
            <a:ext cx="56682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/>
              <a:t>CRONOGRAMA DE ACTIVIDADES</a:t>
            </a:r>
            <a:endParaRPr lang="es-MX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904000" y="0"/>
            <a:ext cx="3240000" cy="57600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ORGANIGRAMA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8799" y="0"/>
            <a:ext cx="2921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33" dirty="0"/>
              <a:t>Formato FO DEV 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904000" y="-1263"/>
            <a:ext cx="3240000" cy="584775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</a:rPr>
              <a:t>DIRECTORIO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8799" y="0"/>
            <a:ext cx="2921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33" dirty="0"/>
              <a:t>Formato FO DEV 03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755845" y="1844824"/>
            <a:ext cx="76328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/>
              <a:t>DIRECTORIO DEL ÁREA TÉCNICA</a:t>
            </a:r>
          </a:p>
          <a:p>
            <a:pPr algn="ctr"/>
            <a:r>
              <a:rPr lang="es-MX" sz="4400" b="1" dirty="0" smtClean="0"/>
              <a:t> </a:t>
            </a:r>
          </a:p>
          <a:p>
            <a:pPr algn="ctr"/>
            <a:r>
              <a:rPr lang="es-MX" sz="4400" b="1" dirty="0" smtClean="0"/>
              <a:t>(Disciplina, nombre, teléfono, correo electrónico) </a:t>
            </a:r>
          </a:p>
        </p:txBody>
      </p:sp>
    </p:spTree>
    <p:extLst>
      <p:ext uri="{BB962C8B-B14F-4D97-AF65-F5344CB8AC3E}">
        <p14:creationId xmlns:p14="http://schemas.microsoft.com/office/powerpoint/2010/main" val="153283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906023" y="0"/>
            <a:ext cx="3240000" cy="57600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</a:rPr>
              <a:t>INSTALACIONES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8799" y="0"/>
            <a:ext cx="2921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33" dirty="0"/>
              <a:t>Formato FO DEV 03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83568" y="2132857"/>
            <a:ext cx="77048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/>
              <a:t>INSTALACIONES DEPORTIVAS</a:t>
            </a:r>
          </a:p>
          <a:p>
            <a:pPr algn="ctr"/>
            <a:r>
              <a:rPr lang="es-MX" sz="4400" b="1" dirty="0" smtClean="0"/>
              <a:t> </a:t>
            </a:r>
          </a:p>
          <a:p>
            <a:pPr algn="ctr"/>
            <a:r>
              <a:rPr lang="es-MX" sz="4400" b="1" dirty="0" smtClean="0"/>
              <a:t>(Deporte, nombre, dirección, fotografía)</a:t>
            </a:r>
            <a:endParaRPr lang="es-MX" sz="4400" b="1" dirty="0"/>
          </a:p>
        </p:txBody>
      </p:sp>
    </p:spTree>
    <p:extLst>
      <p:ext uri="{BB962C8B-B14F-4D97-AF65-F5344CB8AC3E}">
        <p14:creationId xmlns:p14="http://schemas.microsoft.com/office/powerpoint/2010/main" val="242638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878</Words>
  <Application>Microsoft Office PowerPoint</Application>
  <PresentationFormat>Presentación en pantalla (4:3)</PresentationFormat>
  <Paragraphs>935</Paragraphs>
  <Slides>30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</dc:creator>
  <cp:lastModifiedBy>COORTEC</cp:lastModifiedBy>
  <cp:revision>70</cp:revision>
  <cp:lastPrinted>2013-03-01T00:42:18Z</cp:lastPrinted>
  <dcterms:created xsi:type="dcterms:W3CDTF">2008-06-24T14:28:54Z</dcterms:created>
  <dcterms:modified xsi:type="dcterms:W3CDTF">2017-03-06T22:17:17Z</dcterms:modified>
</cp:coreProperties>
</file>