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68" r:id="rId3"/>
    <p:sldId id="266" r:id="rId4"/>
    <p:sldId id="270" r:id="rId5"/>
    <p:sldId id="259" r:id="rId6"/>
    <p:sldId id="279" r:id="rId7"/>
    <p:sldId id="257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2D4"/>
    <a:srgbClr val="FA0421"/>
    <a:srgbClr val="EA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40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75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29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98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86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00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99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0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36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A0F8-EDD5-4CAD-B5E0-2C68B377E3F6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383F9-A67F-4CED-9CF0-694EB4A00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2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url?sa=i&amp;rct=j&amp;q=&amp;esrc=s&amp;source=images&amp;cd=&amp;cad=rja&amp;uact=8&amp;ved=2ahUKEwjkiuzii8neAhWK6YMKHabTAGsQjRx6BAgBEAQ&amp;url=http://www.flagmorelos.com.mx/descargas/reglamento.pdf&amp;psig=AOvVaw18q1BYnUibsi2ZLPxn6xXB&amp;ust=154191408831945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91F0D8-EAE5-4668-B306-DD5F8D96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B83899D-84BB-8849-8C67-897E9A4D022A}"/>
              </a:ext>
            </a:extLst>
          </p:cNvPr>
          <p:cNvSpPr/>
          <p:nvPr/>
        </p:nvSpPr>
        <p:spPr>
          <a:xfrm>
            <a:off x="899026" y="3044087"/>
            <a:ext cx="103939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Topacio Daniela Conde Avila</a:t>
            </a:r>
          </a:p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COMISIONADA NACIONAL TÉCNICA </a:t>
            </a:r>
          </a:p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TOCHO BANDERA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0D98858-5103-F04B-B4F4-9E080667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88" y="612942"/>
            <a:ext cx="1319360" cy="19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74E7F5B-96FA-405C-A890-1DBEC78C8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7878"/>
          <a:stretch/>
        </p:blipFill>
        <p:spPr>
          <a:xfrm>
            <a:off x="3875480" y="576898"/>
            <a:ext cx="2603267" cy="215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sultado de imagen para tocho bandera">
            <a:hlinkClick r:id="rId3"/>
            <a:extLst>
              <a:ext uri="{FF2B5EF4-FFF2-40B4-BE49-F238E27FC236}">
                <a16:creationId xmlns:a16="http://schemas.microsoft.com/office/drawing/2014/main" id="{C845B21B-EBDC-4CE1-8C09-66416F48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45" y="3028289"/>
            <a:ext cx="5182834" cy="363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01D34F-1D4E-42E1-86E8-8634749B2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941" y="193994"/>
            <a:ext cx="2521364" cy="2521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C24A92D-5F97-4C50-8F51-7EA4E3C7C70B}"/>
              </a:ext>
            </a:extLst>
          </p:cNvPr>
          <p:cNvSpPr/>
          <p:nvPr/>
        </p:nvSpPr>
        <p:spPr>
          <a:xfrm>
            <a:off x="446325" y="3968985"/>
            <a:ext cx="6032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FLAG FOOTBALL</a:t>
            </a:r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TOCHO BANDERA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9BF368-1F41-452E-9D0E-0A9E07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3656" r="14568" b="6136"/>
          <a:stretch/>
        </p:blipFill>
        <p:spPr>
          <a:xfrm>
            <a:off x="7557923" y="60590"/>
            <a:ext cx="3510822" cy="259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46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CCE226-816B-43C6-9B0E-6F1BA4C4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13820"/>
          <a:stretch/>
        </p:blipFill>
        <p:spPr>
          <a:xfrm>
            <a:off x="7174997" y="411683"/>
            <a:ext cx="4796885" cy="577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23D18E-164A-EC4E-950B-7DBCFDED2A28}"/>
              </a:ext>
            </a:extLst>
          </p:cNvPr>
          <p:cNvSpPr/>
          <p:nvPr/>
        </p:nvSpPr>
        <p:spPr>
          <a:xfrm>
            <a:off x="-67806" y="0"/>
            <a:ext cx="6921502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Deporte de Potencia</a:t>
            </a:r>
          </a:p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Deporte de invasión</a:t>
            </a:r>
          </a:p>
          <a:p>
            <a:pPr algn="ctr"/>
            <a:endParaRPr lang="es-MX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Deporte de Agilidad y Estrategia</a:t>
            </a:r>
          </a:p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8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18-11-15 at 10.58.36">
            <a:hlinkClick r:id="" action="ppaction://media"/>
            <a:extLst>
              <a:ext uri="{FF2B5EF4-FFF2-40B4-BE49-F238E27FC236}">
                <a16:creationId xmlns:a16="http://schemas.microsoft.com/office/drawing/2014/main" id="{FA83E81E-031E-44F1-938E-BB0DFB8523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2358" b="21428"/>
          <a:stretch/>
        </p:blipFill>
        <p:spPr>
          <a:xfrm>
            <a:off x="2210461" y="1534602"/>
            <a:ext cx="6846075" cy="384843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8015B7C-3695-5E40-8771-13DBC57E6342}"/>
              </a:ext>
            </a:extLst>
          </p:cNvPr>
          <p:cNvSpPr/>
          <p:nvPr/>
        </p:nvSpPr>
        <p:spPr>
          <a:xfrm>
            <a:off x="-67807" y="0"/>
            <a:ext cx="124001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Deporte de Potencia</a:t>
            </a:r>
          </a:p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CBE404-5FDA-6F4D-B434-AC4F37DB26CB}"/>
              </a:ext>
            </a:extLst>
          </p:cNvPr>
          <p:cNvSpPr/>
          <p:nvPr/>
        </p:nvSpPr>
        <p:spPr>
          <a:xfrm>
            <a:off x="-67807" y="5996756"/>
            <a:ext cx="121328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222222"/>
                </a:solidFill>
                <a:latin typeface="ArialMT"/>
              </a:rPr>
              <a:t>Capacidad de un individuo para ejercer fuerza de manera rápida. </a:t>
            </a:r>
          </a:p>
          <a:p>
            <a:pPr algn="ctr"/>
            <a:r>
              <a:rPr lang="es-MX" dirty="0">
                <a:solidFill>
                  <a:srgbClr val="222222"/>
                </a:solidFill>
                <a:latin typeface="ArialMT"/>
              </a:rPr>
              <a:t>Períodos cortos de tiempo.</a:t>
            </a:r>
          </a:p>
        </p:txBody>
      </p:sp>
    </p:spTree>
    <p:extLst>
      <p:ext uri="{BB962C8B-B14F-4D97-AF65-F5344CB8AC3E}">
        <p14:creationId xmlns:p14="http://schemas.microsoft.com/office/powerpoint/2010/main" val="37686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CCD080-CF02-364B-8585-FC458A562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r="4810"/>
          <a:stretch/>
        </p:blipFill>
        <p:spPr>
          <a:xfrm>
            <a:off x="2739882" y="1012768"/>
            <a:ext cx="6712236" cy="492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7200D2-2DD2-7B48-949E-2D48FF032182}"/>
              </a:ext>
            </a:extLst>
          </p:cNvPr>
          <p:cNvSpPr/>
          <p:nvPr/>
        </p:nvSpPr>
        <p:spPr>
          <a:xfrm>
            <a:off x="0" y="6129890"/>
            <a:ext cx="121328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dirty="0">
                <a:solidFill>
                  <a:srgbClr val="222222"/>
                </a:solidFill>
                <a:latin typeface="ArialMT"/>
              </a:rPr>
              <a:t>Se e</a:t>
            </a:r>
            <a:r>
              <a:rPr lang="es-MX" sz="1800" dirty="0">
                <a:solidFill>
                  <a:srgbClr val="222222"/>
                </a:solidFill>
                <a:latin typeface="ArialMT"/>
              </a:rPr>
              <a:t>nfrentan dos equipos que tratan de </a:t>
            </a:r>
            <a:r>
              <a:rPr lang="es-MX" sz="1800" b="1" dirty="0">
                <a:solidFill>
                  <a:srgbClr val="222222"/>
                </a:solidFill>
                <a:latin typeface="Arial-BoldMT"/>
              </a:rPr>
              <a:t>invadir</a:t>
            </a:r>
            <a:r>
              <a:rPr lang="es-MX" sz="1800" b="0" dirty="0">
                <a:solidFill>
                  <a:srgbClr val="222222"/>
                </a:solidFill>
                <a:latin typeface="ArialMT"/>
              </a:rPr>
              <a:t> el terreno del adversario, para alcanzar la meta del contrincante con el móvil (aro, pelota, etc.) más veces que él.</a:t>
            </a:r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91A53A3-0563-7243-9A54-3D3749C48E66}"/>
              </a:ext>
            </a:extLst>
          </p:cNvPr>
          <p:cNvSpPr/>
          <p:nvPr/>
        </p:nvSpPr>
        <p:spPr>
          <a:xfrm>
            <a:off x="-700801" y="5566610"/>
            <a:ext cx="12132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EF0F701-C5E8-9049-91A1-7548CA81D1D6}"/>
              </a:ext>
            </a:extLst>
          </p:cNvPr>
          <p:cNvSpPr/>
          <p:nvPr/>
        </p:nvSpPr>
        <p:spPr>
          <a:xfrm>
            <a:off x="84594" y="152400"/>
            <a:ext cx="12132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5E06428-8036-CF4F-B755-10895D484F0A}"/>
              </a:ext>
            </a:extLst>
          </p:cNvPr>
          <p:cNvSpPr/>
          <p:nvPr/>
        </p:nvSpPr>
        <p:spPr>
          <a:xfrm>
            <a:off x="1859879" y="-797274"/>
            <a:ext cx="8042777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Deporte de invasión</a:t>
            </a:r>
          </a:p>
          <a:p>
            <a:pPr algn="ctr"/>
            <a:endParaRPr lang="es-MX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6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994E85-8213-3B43-BDE9-F710ADC03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841" r="5077"/>
          <a:stretch/>
        </p:blipFill>
        <p:spPr>
          <a:xfrm>
            <a:off x="2614303" y="993067"/>
            <a:ext cx="6963392" cy="487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12618FC-A5F7-A74D-8E36-20C80DDC1184}"/>
              </a:ext>
            </a:extLst>
          </p:cNvPr>
          <p:cNvSpPr/>
          <p:nvPr/>
        </p:nvSpPr>
        <p:spPr>
          <a:xfrm>
            <a:off x="271899" y="-802106"/>
            <a:ext cx="11648201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Deporte de Agilidad y Estrategia</a:t>
            </a:r>
          </a:p>
          <a:p>
            <a:pPr algn="ctr"/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EFD1CB-6036-5348-A6F1-56CE43E071E2}"/>
              </a:ext>
            </a:extLst>
          </p:cNvPr>
          <p:cNvSpPr/>
          <p:nvPr/>
        </p:nvSpPr>
        <p:spPr>
          <a:xfrm>
            <a:off x="0" y="6046888"/>
            <a:ext cx="12132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222222"/>
                </a:solidFill>
              </a:rPr>
              <a:t>Evitar contacto en todo momento y valerse de la estrategia.</a:t>
            </a:r>
          </a:p>
        </p:txBody>
      </p:sp>
    </p:spTree>
    <p:extLst>
      <p:ext uri="{BB962C8B-B14F-4D97-AF65-F5344CB8AC3E}">
        <p14:creationId xmlns:p14="http://schemas.microsoft.com/office/powerpoint/2010/main" val="353078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512ED30C-6B84-4682-8704-0C06DA440A0E}"/>
              </a:ext>
            </a:extLst>
          </p:cNvPr>
          <p:cNvSpPr/>
          <p:nvPr/>
        </p:nvSpPr>
        <p:spPr>
          <a:xfrm>
            <a:off x="0" y="-5417"/>
            <a:ext cx="8053151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CONDDE</a:t>
            </a:r>
          </a:p>
          <a:p>
            <a:pPr algn="ctr"/>
            <a:endParaRPr lang="es-MX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2017 – Deporte de Exhibición Femenil</a:t>
            </a:r>
          </a:p>
          <a:p>
            <a:pPr algn="ctr"/>
            <a:endParaRPr lang="es-MX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2018- Deporte Oficial Femenil</a:t>
            </a:r>
          </a:p>
          <a:p>
            <a:pPr algn="ctr"/>
            <a:endParaRPr lang="es-MX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2019- Deporte Oficial ambas ramas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5CD8B2-FAE4-E245-B75F-0725A654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73" y="1422351"/>
            <a:ext cx="2317364" cy="34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8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44B920-FF69-8B4A-8849-4B1C29FE0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61" y="0"/>
            <a:ext cx="5747139" cy="369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DBBC02A6-7075-F040-8E76-4E769D193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37"/>
            <a:ext cx="6301106" cy="35279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62A97F3-3170-D748-8114-423FAFDD123A}"/>
              </a:ext>
            </a:extLst>
          </p:cNvPr>
          <p:cNvSpPr/>
          <p:nvPr/>
        </p:nvSpPr>
        <p:spPr>
          <a:xfrm>
            <a:off x="5295989" y="3834788"/>
            <a:ext cx="78138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Tocho bandera FMFA</a:t>
            </a:r>
          </a:p>
          <a:p>
            <a:pPr algn="ctr"/>
            <a:r>
              <a:rPr lang="es-MX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Tocho bandera </a:t>
            </a:r>
          </a:p>
          <a:p>
            <a:pPr algn="ctr"/>
            <a:r>
              <a:rPr lang="es-MX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Universitario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401</Words>
  <Application>Microsoft Office PowerPoint</Application>
  <PresentationFormat>Panorámica</PresentationFormat>
  <Paragraphs>141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Topacio Daniela Conde Avila</dc:creator>
  <cp:lastModifiedBy>Topacio Daniela Conde Avila</cp:lastModifiedBy>
  <cp:revision>26</cp:revision>
  <dcterms:created xsi:type="dcterms:W3CDTF">2018-11-10T14:15:09Z</dcterms:created>
  <dcterms:modified xsi:type="dcterms:W3CDTF">2019-10-09T16:12:04Z</dcterms:modified>
</cp:coreProperties>
</file>